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Spanning na integratie stroom op C1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Voorbeeld 1: Bekomen schema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VB1: Verloop spanningen (opstarten oscillatie)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6" y="1179576"/>
            <a:ext cx="101267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VB1: Initieel verloop van de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9576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VB1: detail 1 periode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5" y="1179576"/>
            <a:ext cx="99651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VB1: Schema met aanpassing 50 Ohm coax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VB2: berekende waardes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VB2: aanpassing 50 Ohm coax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" y="1179576"/>
            <a:ext cx="118512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VB2: bekomen oscillatie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1" y="1179576"/>
            <a:ext cx="100754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bv2: detail opstartsequentie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vb2: 1 periode van de Steady State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7" y="1179576"/>
            <a:ext cx="99227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met derde harmonische filter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4" y="1179576"/>
            <a:ext cx="87015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E met injection locking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179576"/>
            <a:ext cx="71151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simulatie Klasse E circuit met injection locking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3" y="1179576"/>
            <a:ext cx="100925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periode M21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08" y="1179576"/>
            <a:ext cx="100327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periode M22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3" y="1179576"/>
            <a:ext cx="10101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Resonante seriekring van de klasse E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8" y="1179576"/>
            <a:ext cx="91037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 in resonante seriekring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6" y="1179576"/>
            <a:ext cx="94727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Voeding met DC stroom door L1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4" y="1179576"/>
            <a:ext cx="54326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Voeding met DC stroom door L1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Integratie stroom op C1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78" y="1179576"/>
            <a:ext cx="50914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Integratie stroom op C1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48" y="1179576"/>
            <a:ext cx="95271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om de spanning op 0 te houden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34" y="1179576"/>
            <a:ext cx="644833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